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6" r:id="rId2"/>
    <p:sldId id="359" r:id="rId3"/>
    <p:sldId id="360" r:id="rId4"/>
    <p:sldId id="361" r:id="rId5"/>
    <p:sldId id="362" r:id="rId6"/>
    <p:sldId id="363" r:id="rId7"/>
    <p:sldId id="371" r:id="rId8"/>
    <p:sldId id="364" r:id="rId9"/>
    <p:sldId id="365" r:id="rId10"/>
    <p:sldId id="366" r:id="rId11"/>
    <p:sldId id="367" r:id="rId12"/>
    <p:sldId id="368" r:id="rId13"/>
    <p:sldId id="369" r:id="rId14"/>
    <p:sldId id="3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49" autoAdjust="0"/>
    <p:restoredTop sz="94660"/>
  </p:normalViewPr>
  <p:slideViewPr>
    <p:cSldViewPr>
      <p:cViewPr varScale="1">
        <p:scale>
          <a:sx n="86" d="100"/>
          <a:sy n="86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47147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438400"/>
            <a:ext cx="7467600" cy="196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Коррекционно-развивающая среда </a:t>
            </a:r>
            <a:endParaRPr lang="ru-RU" sz="2800" b="1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детей с ОВЗ </a:t>
            </a:r>
            <a:r>
              <a:rPr lang="ru-RU" sz="28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условиях </a:t>
            </a:r>
            <a:endParaRPr lang="ru-RU" sz="2800" b="1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инклюзивного </a:t>
            </a:r>
            <a:r>
              <a:rPr lang="ru-RU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50292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atin typeface="Arial Black" panose="020B0A04020102020204" pitchFamily="34" charset="0"/>
                <a:cs typeface="AngsanaUPC" panose="02020603050405020304" pitchFamily="18" charset="-34"/>
              </a:rPr>
              <a:t>Подготовила Свиридова Е.В</a:t>
            </a:r>
            <a:r>
              <a:rPr lang="ru-RU" sz="2400" b="1" dirty="0" smtClean="0">
                <a:latin typeface="Arial Black" panose="020B0A04020102020204" pitchFamily="34" charset="0"/>
                <a:cs typeface="AngsanaUPC" panose="02020603050405020304" pitchFamily="18" charset="-34"/>
              </a:rPr>
              <a:t>.</a:t>
            </a:r>
          </a:p>
          <a:p>
            <a:pPr algn="r"/>
            <a:endParaRPr lang="ru-RU" sz="2400" b="1" dirty="0">
              <a:latin typeface="Arial Black" panose="020B0A04020102020204" pitchFamily="34" charset="0"/>
              <a:cs typeface="AngsanaUPC" panose="02020603050405020304" pitchFamily="18" charset="-34"/>
            </a:endParaRPr>
          </a:p>
          <a:p>
            <a:pPr algn="r"/>
            <a:r>
              <a:rPr lang="ru-RU" sz="2400" b="1" dirty="0">
                <a:latin typeface="Arial Black" panose="020B0A04020102020204" pitchFamily="34" charset="0"/>
                <a:cs typeface="AngsanaUPC" panose="02020603050405020304" pitchFamily="18" charset="-34"/>
              </a:rPr>
              <a:t>Старший воспитатель </a:t>
            </a:r>
          </a:p>
          <a:p>
            <a:pPr algn="r"/>
            <a:r>
              <a:rPr lang="ru-RU" sz="2400" b="1" dirty="0">
                <a:latin typeface="Arial Black" panose="020B0A04020102020204" pitchFamily="34" charset="0"/>
                <a:cs typeface="AngsanaUPC" panose="02020603050405020304" pitchFamily="18" charset="-34"/>
              </a:rPr>
              <a:t>МОУ детского сада № 265 г. Волгограда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457200"/>
            <a:ext cx="80772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57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857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 «ДЕТСКИЙ САД № 265 КИРОВСКОГО РАЙОНА ВОЛГОГРАДА»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 Наличием программно-методического обеспечения коррекционно-развивающего процесса </a:t>
            </a:r>
            <a:endParaRPr lang="ru-RU" sz="3200" dirty="0"/>
          </a:p>
        </p:txBody>
      </p:sp>
      <p:pic>
        <p:nvPicPr>
          <p:cNvPr id="3" name="Picture 7" descr="C:\Users\1111\Desktop\фото к презентации\R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50660"/>
            <a:ext cx="3457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1111\Desktop\фото к презентации\yU6BPV9R_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828800"/>
            <a:ext cx="3252806" cy="456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01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228600"/>
            <a:ext cx="7543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4. Наличие большого количества детей с ограниченными возможностями здоровья (ОВЗ).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2" descr="C:\Users\ПК -2\Downloads\IMG_439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52600" y="1752600"/>
            <a:ext cx="59436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92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572132" y="2571744"/>
            <a:ext cx="3143272" cy="171451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Обслуживающий персонал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19400" y="4253599"/>
            <a:ext cx="2928958" cy="17859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Медицинский  персонал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20" y="2714620"/>
            <a:ext cx="3000396" cy="1714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Педагогический персонал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11980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Воспитательно-образовательная и коррекционно-оздоровительная работа в детском саду строится на взаимодействии всех специалистов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67000" y="1208214"/>
            <a:ext cx="909638" cy="1382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321967" y="1600200"/>
            <a:ext cx="71438" cy="2215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57800" y="1267236"/>
            <a:ext cx="604854" cy="1469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91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0" y="457200"/>
            <a:ext cx="3479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В заключение: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295400"/>
            <a:ext cx="510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предметно-развивающая среда выступает в роли стимулятора, движущей силы в целостном процессе становления личности ребенка, его социальной адаптации в обществе; она обогащает личностное развитие, способствует раннему проявлению разносторонних способностей в условиях инклюзивного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4107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457200"/>
            <a:ext cx="6827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картинки1\Ramochky.narod.ru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65086"/>
            <a:ext cx="6228038" cy="4571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23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304800" y="457200"/>
            <a:ext cx="8686800" cy="9144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(франц.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означает «включающее в себя».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1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обучение здоровых детей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возможностями.</a:t>
            </a:r>
            <a:endParaRPr kumimoji="1" lang="en-US" altLang="ko-KR" dirty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ПК -2\Desktop\Конференция дефектологов  2019\23-09-2019_12-55-23\IMG_436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67000" y="1371600"/>
            <a:ext cx="394335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6400" y="1524000"/>
            <a:ext cx="685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Конвенция ООН  «О правах инвалидов».</a:t>
            </a:r>
          </a:p>
          <a:p>
            <a:pPr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Федеральный закон «Об образовании в Российской Федерации».</a:t>
            </a:r>
          </a:p>
          <a:p>
            <a:pPr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Федеральный государственный образовательный стандарт дошкольного образования.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33400"/>
            <a:ext cx="937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инклюзивного образования</a:t>
            </a:r>
            <a:r>
              <a:rPr lang="ru-RU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9417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6858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инклюзивного образования:</a:t>
            </a:r>
            <a:endParaRPr kumimoji="0" lang="ru-RU" sz="3600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00" y="1676400"/>
            <a:ext cx="5943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важнейших принципов инклюзивного образования  является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вариативной предметно-развивающей среды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включение в коллектив детей с различными особенностями в развитии предполагает наличие необходимых развивающих и дидактических пособий, средств обучения,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среды, с учетом структуры нарушений в развитии</a:t>
            </a:r>
          </a:p>
        </p:txBody>
      </p:sp>
    </p:spTree>
    <p:extLst>
      <p:ext uri="{BB962C8B-B14F-4D97-AF65-F5344CB8AC3E}">
        <p14:creationId xmlns:p14="http://schemas.microsoft.com/office/powerpoint/2010/main" xmlns="" val="30930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ограниченными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это: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5000" y="1534418"/>
            <a:ext cx="5638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состояние здоровья которых препятствует освоению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программ вне специальных условий обучения и воспитания, то есть это дети-инвалиды либо другие дети в возрасте до 18 лет, не признанные в установленном порядке детьми-инвалидами, но имеющие временные или постоянные отклонения в физическом и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психическом развитии и нуждающиеся в создании специальных условий обучения и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1228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533400"/>
            <a:ext cx="7625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инклюзии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1447800"/>
            <a:ext cx="579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задач ФГОС дошкольного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обеспечение равных возможностей для полноценного развития каждого ребенка в период дошкольного детства независимо от социального статуса и личностных особенностей.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2019 - 2020 учебного года МОУ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265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ограниченными возможностями здоровья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с тяжелым нарушением речи)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</p:txBody>
      </p:sp>
    </p:spTree>
    <p:extLst>
      <p:ext uri="{BB962C8B-B14F-4D97-AF65-F5344CB8AC3E}">
        <p14:creationId xmlns:p14="http://schemas.microsoft.com/office/powerpoint/2010/main" xmlns="" val="17192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340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предметно-развивающей среды для детей с ОВЗ</a:t>
            </a:r>
            <a:r>
              <a:rPr lang="ru-RU" sz="2800" b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5400" y="160020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Всё оборудование должно быть изготовлено из безопасных для ребёнка материалов, вызывать к себе интерес.  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Материал должен быть ярким, крупным, более упрощенным по сравнению с материалом для детей с условной нормой развития, прочным и безопасным. 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Использование речевых карт, средств ИКТ и ТСО. 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Наполняемость среды должна быть разнообразной и в достаточном количестве.</a:t>
            </a:r>
          </a:p>
        </p:txBody>
      </p:sp>
    </p:spTree>
    <p:extLst>
      <p:ext uri="{BB962C8B-B14F-4D97-AF65-F5344CB8AC3E}">
        <p14:creationId xmlns:p14="http://schemas.microsoft.com/office/powerpoint/2010/main" xmlns="" val="29478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3810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Возможность внедрения инклюзивного образования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нашем ДОУ обусловлена: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Наличием условий предметно-развивающей среды</a:t>
            </a:r>
            <a:endParaRPr lang="ru-RU" sz="2000" dirty="0"/>
          </a:p>
        </p:txBody>
      </p:sp>
      <p:pic>
        <p:nvPicPr>
          <p:cNvPr id="3" name="Picture 3" descr="C:\Users\ПК -2\Desktop\САЙТ О ШКОЛЕ РУ\Фото каб логопед педагог психолог\IMG_27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96663"/>
            <a:ext cx="3175000" cy="2374900"/>
          </a:xfrm>
          <a:prstGeom prst="rect">
            <a:avLst/>
          </a:prstGeom>
          <a:noFill/>
        </p:spPr>
      </p:pic>
      <p:pic>
        <p:nvPicPr>
          <p:cNvPr id="4" name="Picture 4" descr="C:\Users\ПК -2\Desktop\САЙТ О ШКОЛЕ РУ\Фото каб логопед педагог психолог\IMG_27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0382" y="2241550"/>
            <a:ext cx="3175000" cy="2374900"/>
          </a:xfrm>
          <a:prstGeom prst="rect">
            <a:avLst/>
          </a:prstGeom>
          <a:noFill/>
        </p:spPr>
      </p:pic>
      <p:pic>
        <p:nvPicPr>
          <p:cNvPr id="5" name="Picture 5" descr="C:\Users\ПК -2\Desktop\САЙТ О ШКОЛЕ РУ\Фото каб логопед педагог психолог\IMG_27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1543" y="3310164"/>
            <a:ext cx="3175000" cy="2374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7086" y="4038600"/>
            <a:ext cx="2507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психолога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30602" y="4727450"/>
            <a:ext cx="3200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 учителя -  логопеда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31543" y="5868003"/>
            <a:ext cx="31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8797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111\Desktop\фото к презентации\96792_html_3617997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752600"/>
            <a:ext cx="69977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5800" y="3048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Наличием кадровых условий, высоким профессионализмом педагогов ДОУ.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2592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E00702"/>
      </a:accent1>
      <a:accent2>
        <a:srgbClr val="206EEC"/>
      </a:accent2>
      <a:accent3>
        <a:srgbClr val="50EE36"/>
      </a:accent3>
      <a:accent4>
        <a:srgbClr val="F38415"/>
      </a:accent4>
      <a:accent5>
        <a:srgbClr val="E00702"/>
      </a:accent5>
      <a:accent6>
        <a:srgbClr val="206EEC"/>
      </a:accent6>
      <a:hlink>
        <a:srgbClr val="50EE36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275</Words>
  <Application>Microsoft Office PowerPoint</Application>
  <PresentationFormat>Экран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ПК -2</cp:lastModifiedBy>
  <cp:revision>229</cp:revision>
  <dcterms:created xsi:type="dcterms:W3CDTF">2012-04-26T17:06:14Z</dcterms:created>
  <dcterms:modified xsi:type="dcterms:W3CDTF">2019-09-24T10:49:26Z</dcterms:modified>
</cp:coreProperties>
</file>